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2435800" cy="43200638"/>
  <p:notesSz cx="6858000" cy="9144000"/>
  <p:defaultTextStyle>
    <a:defPPr>
      <a:defRPr lang="pt-BR"/>
    </a:defPPr>
    <a:lvl1pPr marL="0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1pPr>
    <a:lvl2pPr marL="1815168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2pPr>
    <a:lvl3pPr marL="3630338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3pPr>
    <a:lvl4pPr marL="5445507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4pPr>
    <a:lvl5pPr marL="7260675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5pPr>
    <a:lvl6pPr marL="9075844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6pPr>
    <a:lvl7pPr marL="10891014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7pPr>
    <a:lvl8pPr marL="12706182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8pPr>
    <a:lvl9pPr marL="14521351" algn="l" defTabSz="3630338" rtl="0" eaLnBrk="1" latinLnBrk="0" hangingPunct="1">
      <a:defRPr sz="71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2" d="100"/>
          <a:sy n="12" d="100"/>
        </p:scale>
        <p:origin x="2208" y="96"/>
      </p:cViewPr>
      <p:guideLst>
        <p:guide orient="horz" pos="13606"/>
        <p:guide pos="10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2685" y="7070108"/>
            <a:ext cx="27570430" cy="15040222"/>
          </a:xfrm>
        </p:spPr>
        <p:txBody>
          <a:bodyPr anchor="b"/>
          <a:lstStyle>
            <a:lvl1pPr algn="ctr"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4475" y="22690338"/>
            <a:ext cx="24326850" cy="10430151"/>
          </a:xfrm>
        </p:spPr>
        <p:txBody>
          <a:bodyPr/>
          <a:lstStyle>
            <a:lvl1pPr marL="0" indent="0" algn="ctr">
              <a:buNone/>
              <a:defRPr sz="8513"/>
            </a:lvl1pPr>
            <a:lvl2pPr marL="1621780" indent="0" algn="ctr">
              <a:buNone/>
              <a:defRPr sz="7094"/>
            </a:lvl2pPr>
            <a:lvl3pPr marL="3243560" indent="0" algn="ctr">
              <a:buNone/>
              <a:defRPr sz="6385"/>
            </a:lvl3pPr>
            <a:lvl4pPr marL="4865340" indent="0" algn="ctr">
              <a:buNone/>
              <a:defRPr sz="5676"/>
            </a:lvl4pPr>
            <a:lvl5pPr marL="6487119" indent="0" algn="ctr">
              <a:buNone/>
              <a:defRPr sz="5676"/>
            </a:lvl5pPr>
            <a:lvl6pPr marL="8108899" indent="0" algn="ctr">
              <a:buNone/>
              <a:defRPr sz="5676"/>
            </a:lvl6pPr>
            <a:lvl7pPr marL="9730679" indent="0" algn="ctr">
              <a:buNone/>
              <a:defRPr sz="5676"/>
            </a:lvl7pPr>
            <a:lvl8pPr marL="11352459" indent="0" algn="ctr">
              <a:buNone/>
              <a:defRPr sz="5676"/>
            </a:lvl8pPr>
            <a:lvl9pPr marL="12974239" indent="0" algn="ctr">
              <a:buNone/>
              <a:defRPr sz="567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56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46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11871" y="2300034"/>
            <a:ext cx="6993969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3" y="2300034"/>
            <a:ext cx="20576461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86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069" y="10770172"/>
            <a:ext cx="27975878" cy="17970262"/>
          </a:xfrm>
        </p:spPr>
        <p:txBody>
          <a:bodyPr anchor="b"/>
          <a:lstStyle>
            <a:lvl1pPr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3069" y="28910440"/>
            <a:ext cx="27975878" cy="9450136"/>
          </a:xfrm>
        </p:spPr>
        <p:txBody>
          <a:bodyPr/>
          <a:lstStyle>
            <a:lvl1pPr marL="0" indent="0">
              <a:buNone/>
              <a:defRPr sz="8513">
                <a:solidFill>
                  <a:schemeClr val="tx1"/>
                </a:solidFill>
              </a:defRPr>
            </a:lvl1pPr>
            <a:lvl2pPr marL="1621780" indent="0">
              <a:buNone/>
              <a:defRPr sz="7094">
                <a:solidFill>
                  <a:schemeClr val="tx1">
                    <a:tint val="75000"/>
                  </a:schemeClr>
                </a:solidFill>
              </a:defRPr>
            </a:lvl2pPr>
            <a:lvl3pPr marL="3243560" indent="0">
              <a:buNone/>
              <a:defRPr sz="6385">
                <a:solidFill>
                  <a:schemeClr val="tx1">
                    <a:tint val="75000"/>
                  </a:schemeClr>
                </a:solidFill>
              </a:defRPr>
            </a:lvl3pPr>
            <a:lvl4pPr marL="4865340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4pPr>
            <a:lvl5pPr marL="648711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5pPr>
            <a:lvl6pPr marL="810889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6pPr>
            <a:lvl7pPr marL="973067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7pPr>
            <a:lvl8pPr marL="1135245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8pPr>
            <a:lvl9pPr marL="1297423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25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9961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20624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34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300044"/>
            <a:ext cx="27975878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189" y="10590160"/>
            <a:ext cx="13721862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4189" y="15780233"/>
            <a:ext cx="13721862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20625" y="10590160"/>
            <a:ext cx="13789440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20625" y="15780233"/>
            <a:ext cx="13789440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30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06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440" y="6220102"/>
            <a:ext cx="16420624" cy="30700453"/>
          </a:xfrm>
        </p:spPr>
        <p:txBody>
          <a:bodyPr/>
          <a:lstStyle>
            <a:lvl1pPr>
              <a:defRPr sz="11351"/>
            </a:lvl1pPr>
            <a:lvl2pPr>
              <a:defRPr sz="9932"/>
            </a:lvl2pPr>
            <a:lvl3pPr>
              <a:defRPr sz="8513"/>
            </a:lvl3pPr>
            <a:lvl4pPr>
              <a:defRPr sz="7094"/>
            </a:lvl4pPr>
            <a:lvl5pPr>
              <a:defRPr sz="7094"/>
            </a:lvl5pPr>
            <a:lvl6pPr>
              <a:defRPr sz="7094"/>
            </a:lvl6pPr>
            <a:lvl7pPr>
              <a:defRPr sz="7094"/>
            </a:lvl7pPr>
            <a:lvl8pPr>
              <a:defRPr sz="7094"/>
            </a:lvl8pPr>
            <a:lvl9pPr>
              <a:defRPr sz="709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93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89440" y="6220102"/>
            <a:ext cx="16420624" cy="30700453"/>
          </a:xfrm>
        </p:spPr>
        <p:txBody>
          <a:bodyPr anchor="t"/>
          <a:lstStyle>
            <a:lvl1pPr marL="0" indent="0">
              <a:buNone/>
              <a:defRPr sz="11351"/>
            </a:lvl1pPr>
            <a:lvl2pPr marL="1621780" indent="0">
              <a:buNone/>
              <a:defRPr sz="9932"/>
            </a:lvl2pPr>
            <a:lvl3pPr marL="3243560" indent="0">
              <a:buNone/>
              <a:defRPr sz="8513"/>
            </a:lvl3pPr>
            <a:lvl4pPr marL="4865340" indent="0">
              <a:buNone/>
              <a:defRPr sz="7094"/>
            </a:lvl4pPr>
            <a:lvl5pPr marL="6487119" indent="0">
              <a:buNone/>
              <a:defRPr sz="7094"/>
            </a:lvl5pPr>
            <a:lvl6pPr marL="8108899" indent="0">
              <a:buNone/>
              <a:defRPr sz="7094"/>
            </a:lvl6pPr>
            <a:lvl7pPr marL="9730679" indent="0">
              <a:buNone/>
              <a:defRPr sz="7094"/>
            </a:lvl7pPr>
            <a:lvl8pPr marL="11352459" indent="0">
              <a:buNone/>
              <a:defRPr sz="7094"/>
            </a:lvl8pPr>
            <a:lvl9pPr marL="12974239" indent="0">
              <a:buNone/>
              <a:defRPr sz="709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10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B3598-AC8E-482E-B556-9F4897BAE44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C31E-ECCC-45C5-822F-0AB092706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85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3560" rtl="0" eaLnBrk="1" latinLnBrk="0" hangingPunct="1">
        <a:lnSpc>
          <a:spcPct val="90000"/>
        </a:lnSpc>
        <a:spcBef>
          <a:spcPct val="0"/>
        </a:spcBef>
        <a:buNone/>
        <a:defRPr sz="15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890" indent="-810890" algn="l" defTabSz="3243560" rtl="0" eaLnBrk="1" latinLnBrk="0" hangingPunct="1">
        <a:lnSpc>
          <a:spcPct val="90000"/>
        </a:lnSpc>
        <a:spcBef>
          <a:spcPts val="3547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1pPr>
      <a:lvl2pPr marL="243267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8513" kern="1200">
          <a:solidFill>
            <a:schemeClr val="tx1"/>
          </a:solidFill>
          <a:latin typeface="+mn-lt"/>
          <a:ea typeface="+mn-ea"/>
          <a:cs typeface="+mn-cs"/>
        </a:defRPr>
      </a:lvl2pPr>
      <a:lvl3pPr marL="405445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7094" kern="1200">
          <a:solidFill>
            <a:schemeClr val="tx1"/>
          </a:solidFill>
          <a:latin typeface="+mn-lt"/>
          <a:ea typeface="+mn-ea"/>
          <a:cs typeface="+mn-cs"/>
        </a:defRPr>
      </a:lvl3pPr>
      <a:lvl4pPr marL="56762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729800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91978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1054156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216334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37851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62178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2pPr>
      <a:lvl3pPr marL="324356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3pPr>
      <a:lvl4pPr marL="486534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648711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10889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973067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135245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297423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475451" y="7363774"/>
            <a:ext cx="29525659" cy="119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TÍTULO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475451" y="4528702"/>
            <a:ext cx="295256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3200" dirty="0"/>
              <a:t>NOME DA INSTITUIÇÃO DE ENSINO, </a:t>
            </a:r>
          </a:p>
          <a:p>
            <a:pPr lvl="0"/>
            <a:r>
              <a:rPr lang="pt-BR" sz="3200" dirty="0"/>
              <a:t>UNIDADE/CAMPUS</a:t>
            </a:r>
          </a:p>
          <a:p>
            <a:pPr lvl="0"/>
            <a:r>
              <a:rPr lang="pt-BR" sz="3200" dirty="0"/>
              <a:t>CURSO DE GRADUAÇÃO</a:t>
            </a:r>
          </a:p>
          <a:p>
            <a:r>
              <a:rPr lang="pt-BR" altLang="pt-BR" sz="3200" dirty="0"/>
              <a:t>AUTORES – CO-AUTORES / E-MAILS</a:t>
            </a:r>
          </a:p>
          <a:p>
            <a:r>
              <a:rPr lang="pt-BR" altLang="pt-BR" sz="3200" dirty="0"/>
              <a:t>ORIENTADOR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1475452" y="9971842"/>
            <a:ext cx="13980858" cy="4590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4800" dirty="0"/>
              <a:t>INTRODUÇÃO</a:t>
            </a:r>
          </a:p>
          <a:p>
            <a:endParaRPr lang="pt-BR" dirty="0"/>
          </a:p>
        </p:txBody>
      </p:sp>
      <p:sp>
        <p:nvSpPr>
          <p:cNvPr id="15" name="Espaço Reservado para Conteúdo 14"/>
          <p:cNvSpPr>
            <a:spLocks noGrp="1"/>
          </p:cNvSpPr>
          <p:nvPr>
            <p:ph sz="half" idx="2"/>
          </p:nvPr>
        </p:nvSpPr>
        <p:spPr>
          <a:xfrm>
            <a:off x="16839642" y="9971842"/>
            <a:ext cx="14161468" cy="4590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4800" dirty="0"/>
              <a:t>MÉTODO</a:t>
            </a:r>
          </a:p>
        </p:txBody>
      </p:sp>
      <p:sp>
        <p:nvSpPr>
          <p:cNvPr id="16" name="Espaço Reservado para Conteúdo 13"/>
          <p:cNvSpPr txBox="1">
            <a:spLocks/>
          </p:cNvSpPr>
          <p:nvPr/>
        </p:nvSpPr>
        <p:spPr>
          <a:xfrm>
            <a:off x="1475452" y="15488853"/>
            <a:ext cx="13971377" cy="27991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/>
              <a:t>PROBLEMA </a:t>
            </a:r>
          </a:p>
          <a:p>
            <a:endParaRPr lang="pt-BR" sz="6000" dirty="0"/>
          </a:p>
        </p:txBody>
      </p:sp>
      <p:sp>
        <p:nvSpPr>
          <p:cNvPr id="17" name="Espaço Reservado para Conteúdo 13"/>
          <p:cNvSpPr txBox="1">
            <a:spLocks/>
          </p:cNvSpPr>
          <p:nvPr/>
        </p:nvSpPr>
        <p:spPr>
          <a:xfrm>
            <a:off x="1475452" y="22606177"/>
            <a:ext cx="13980858" cy="190432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/>
              <a:t>DESENVOLVIMENTO DO CONTEÚDO </a:t>
            </a:r>
          </a:p>
          <a:p>
            <a:endParaRPr lang="pt-BR" sz="6000" dirty="0"/>
          </a:p>
        </p:txBody>
      </p:sp>
      <p:sp>
        <p:nvSpPr>
          <p:cNvPr id="18" name="Espaço Reservado para Conteúdo 14"/>
          <p:cNvSpPr txBox="1">
            <a:spLocks/>
          </p:cNvSpPr>
          <p:nvPr/>
        </p:nvSpPr>
        <p:spPr>
          <a:xfrm>
            <a:off x="16839643" y="15665127"/>
            <a:ext cx="14161468" cy="115917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/>
              <a:t> RESULTADOS ALCANÇADOS/CONCLUSÃO </a:t>
            </a:r>
          </a:p>
        </p:txBody>
      </p:sp>
      <p:sp>
        <p:nvSpPr>
          <p:cNvPr id="19" name="Espaço Reservado para Conteúdo 14"/>
          <p:cNvSpPr txBox="1">
            <a:spLocks/>
          </p:cNvSpPr>
          <p:nvPr/>
        </p:nvSpPr>
        <p:spPr>
          <a:xfrm>
            <a:off x="16839642" y="27962942"/>
            <a:ext cx="14161468" cy="136865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400" dirty="0"/>
              <a:t>REFERÊNCIAS BIBLIOGRÁFICAS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B37F9C34-9565-4C94-9ED5-954288870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435800" cy="433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 descr="Uma imagem contendo desenho&#10;&#10;Descrição gerada automaticamente">
            <a:extLst>
              <a:ext uri="{FF2B5EF4-FFF2-40B4-BE49-F238E27FC236}">
                <a16:creationId xmlns:a16="http://schemas.microsoft.com/office/drawing/2014/main" id="{132EEAC9-DACD-4429-941F-54C1FF8900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8616" y="1834778"/>
            <a:ext cx="5160274" cy="2340869"/>
          </a:xfrm>
          <a:prstGeom prst="rect">
            <a:avLst/>
          </a:prstGeom>
        </p:spPr>
      </p:pic>
      <p:sp>
        <p:nvSpPr>
          <p:cNvPr id="20" name="Espaço Reservado para Conteúdo 13">
            <a:extLst>
              <a:ext uri="{FF2B5EF4-FFF2-40B4-BE49-F238E27FC236}">
                <a16:creationId xmlns:a16="http://schemas.microsoft.com/office/drawing/2014/main" id="{0B743066-FF18-45A6-A27B-7BAE0BA02F6D}"/>
              </a:ext>
            </a:extLst>
          </p:cNvPr>
          <p:cNvSpPr txBox="1">
            <a:spLocks/>
          </p:cNvSpPr>
          <p:nvPr/>
        </p:nvSpPr>
        <p:spPr>
          <a:xfrm>
            <a:off x="1484933" y="18912120"/>
            <a:ext cx="13971377" cy="27991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/>
              <a:t> OBJETIVO </a:t>
            </a:r>
          </a:p>
          <a:p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3706830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7CDDEA9632AA64C99827751E764F99B" ma:contentTypeVersion="9" ma:contentTypeDescription="Crie um novo documento." ma:contentTypeScope="" ma:versionID="f5cdb03c001b836bbaca284a38644840">
  <xsd:schema xmlns:xsd="http://www.w3.org/2001/XMLSchema" xmlns:xs="http://www.w3.org/2001/XMLSchema" xmlns:p="http://schemas.microsoft.com/office/2006/metadata/properties" xmlns:ns3="1cae8bc9-154b-4598-9e42-7b024dd753f2" targetNamespace="http://schemas.microsoft.com/office/2006/metadata/properties" ma:root="true" ma:fieldsID="5b183ee83e83d98bfb796b391a96be41" ns3:_="">
    <xsd:import namespace="1cae8bc9-154b-4598-9e42-7b024dd753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e8bc9-154b-4598-9e42-7b024dd753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7A3A00-2751-4CBD-A179-A5317C0AF649}">
  <ds:schemaRefs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1cae8bc9-154b-4598-9e42-7b024dd753f2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6BA4A5-66C1-4731-9087-3009392E60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3EBA6D-F272-470B-9F54-FA7C93F4F4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ae8bc9-154b-4598-9e42-7b024dd753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30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Tamanho do pôster</dc:title>
  <dc:creator>POSGRAD</dc:creator>
  <cp:lastModifiedBy>L718</cp:lastModifiedBy>
  <cp:revision>8</cp:revision>
  <dcterms:created xsi:type="dcterms:W3CDTF">2019-09-30T12:34:20Z</dcterms:created>
  <dcterms:modified xsi:type="dcterms:W3CDTF">2020-09-17T15:22:34Z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0x010100A7CDDEA9632AA64C99827751E764F99B</vt:lpwstr>
  </property>
</Properties>
</file>